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8" r:id="rId3"/>
    <p:sldId id="261" r:id="rId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660"/>
  </p:normalViewPr>
  <p:slideViewPr>
    <p:cSldViewPr>
      <p:cViewPr>
        <p:scale>
          <a:sx n="70" d="100"/>
          <a:sy n="70" d="100"/>
        </p:scale>
        <p:origin x="-1146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11BAE-6F7E-4334-A172-B9B2DA2377EF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90B4B-90B2-44F1-B2F6-3E68394F8A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619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26778-EFAE-49C1-A757-CDBCFC17E247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236CF-20BD-41F9-9537-33B6DE8E6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485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0167A4-D7D0-44BF-A518-24E5A0F227F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 altLang="en-US"/>
              <a:t>Boardworks GCSE Separate Sciences 2012</a:t>
            </a:r>
          </a:p>
          <a:p>
            <a:r>
              <a:rPr lang="en-GB" altLang="en-US"/>
              <a:t>Micro-organisms in Food Production</a:t>
            </a:r>
          </a:p>
        </p:txBody>
      </p:sp>
      <p:sp>
        <p:nvSpPr>
          <p:cNvPr id="102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/>
              <a:t>Photo credit: </a:t>
            </a:r>
            <a:r>
              <a:rPr lang="en-US" altLang="en-US"/>
              <a:t>salsachica</a:t>
            </a:r>
          </a:p>
          <a:p>
            <a:endParaRPr lang="en-GB" altLang="en-US"/>
          </a:p>
          <a:p>
            <a:r>
              <a:rPr lang="en-GB" altLang="en-US" b="1"/>
              <a:t>Teacher notes</a:t>
            </a:r>
          </a:p>
          <a:p>
            <a:r>
              <a:rPr lang="en-GB" altLang="en-US"/>
              <a:t>In order to inhibit the growth of bacteria, the fungus is grown at a low pH. The equipment is sterilized before use to reduce the risk of contamination.</a:t>
            </a: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83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99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12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627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112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13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34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9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53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204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714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1F793-5604-4075-B21F-D4F2BC3FC153}" type="datetimeFigureOut">
              <a:rPr lang="en-GB" smtClean="0"/>
              <a:t>05/01/2015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D6633-7DA0-44F0-B067-D718E5ED73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22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Environment key points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8208912" cy="2279104"/>
          </a:xfrm>
        </p:spPr>
        <p:txBody>
          <a:bodyPr>
            <a:normAutofit/>
          </a:bodyPr>
          <a:lstStyle/>
          <a:p>
            <a:r>
              <a:rPr lang="en-GB" dirty="0" err="1" smtClean="0"/>
              <a:t>mycoprotein</a:t>
            </a: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57026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3" name="Rectangle 3"/>
          <p:cNvSpPr>
            <a:spLocks noChangeArrowheads="1"/>
          </p:cNvSpPr>
          <p:nvPr/>
        </p:nvSpPr>
        <p:spPr bwMode="auto">
          <a:xfrm>
            <a:off x="352425" y="4941888"/>
            <a:ext cx="84391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dirty="0"/>
              <a:t>The fungus is grown in aerobic conditions and carbohydrate is provided for food. After growth, the biomass is harvested and purified. It can then be </a:t>
            </a:r>
            <a:r>
              <a:rPr lang="en-US" altLang="en-US" sz="2000" dirty="0" err="1"/>
              <a:t>flavoured</a:t>
            </a:r>
            <a:r>
              <a:rPr lang="en-US" altLang="en-US" sz="2000" dirty="0"/>
              <a:t> and shaped.</a:t>
            </a:r>
          </a:p>
        </p:txBody>
      </p:sp>
      <p:sp>
        <p:nvSpPr>
          <p:cNvPr id="1024004" name="Text Box 4"/>
          <p:cNvSpPr txBox="1">
            <a:spLocks noChangeArrowheads="1"/>
          </p:cNvSpPr>
          <p:nvPr/>
        </p:nvSpPr>
        <p:spPr bwMode="auto">
          <a:xfrm>
            <a:off x="387350" y="3783013"/>
            <a:ext cx="85407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Mycoprotein is a </a:t>
            </a:r>
            <a:r>
              <a:rPr lang="en-GB" altLang="en-US" sz="2000" b="1">
                <a:solidFill>
                  <a:srgbClr val="10BC45"/>
                </a:solidFill>
              </a:rPr>
              <a:t>single-celled protein</a:t>
            </a:r>
            <a:r>
              <a:rPr lang="en-GB" altLang="en-US" sz="2000"/>
              <a:t>. It consists of cells of </a:t>
            </a:r>
            <a:r>
              <a:rPr lang="en-GB" altLang="en-US" sz="2000" i="1"/>
              <a:t>Fusarium</a:t>
            </a:r>
            <a:r>
              <a:rPr lang="en-GB" altLang="en-US" sz="2000"/>
              <a:t> that have been treated to create the final product. </a:t>
            </a:r>
            <a:endParaRPr lang="en-US" altLang="en-US" sz="2000"/>
          </a:p>
        </p:txBody>
      </p:sp>
      <p:sp>
        <p:nvSpPr>
          <p:cNvPr id="1024005" name="Text Box 5"/>
          <p:cNvSpPr txBox="1">
            <a:spLocks noChangeArrowheads="1"/>
          </p:cNvSpPr>
          <p:nvPr/>
        </p:nvSpPr>
        <p:spPr bwMode="auto">
          <a:xfrm>
            <a:off x="385763" y="800100"/>
            <a:ext cx="358933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10BC45"/>
                </a:solidFill>
              </a:rPr>
              <a:t>Mycoprotein</a:t>
            </a:r>
            <a:r>
              <a:rPr lang="en-GB" altLang="en-US" sz="2000"/>
              <a:t> is a </a:t>
            </a:r>
            <a:br>
              <a:rPr lang="en-GB" altLang="en-US" sz="2000"/>
            </a:br>
            <a:r>
              <a:rPr lang="en-GB" altLang="en-US" sz="2000"/>
              <a:t>protein-rich food that has been developed as an alternative to meat in a vegetarian diet. It is produced using a </a:t>
            </a:r>
            <a:r>
              <a:rPr lang="en-GB" altLang="en-US" sz="2000" b="1">
                <a:solidFill>
                  <a:srgbClr val="10BC45"/>
                </a:solidFill>
              </a:rPr>
              <a:t>fungus</a:t>
            </a:r>
            <a:r>
              <a:rPr lang="en-GB" altLang="en-US" sz="2000"/>
              <a:t> called </a:t>
            </a:r>
            <a:r>
              <a:rPr lang="en-GB" altLang="en-US" sz="2000" i="1"/>
              <a:t>Fusarium</a:t>
            </a:r>
            <a:r>
              <a:rPr lang="en-GB" altLang="en-US" sz="2000"/>
              <a:t>.</a:t>
            </a:r>
            <a:endParaRPr lang="en-US" altLang="en-US" sz="2000"/>
          </a:p>
        </p:txBody>
      </p:sp>
      <p:pic>
        <p:nvPicPr>
          <p:cNvPr id="1024006" name="Picture 6" descr="stockexchange_149767_8979_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113" y="838200"/>
            <a:ext cx="4605337" cy="265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4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03" grpId="0"/>
      <p:bldP spid="10240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Mycoprotein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The fungus </a:t>
            </a:r>
            <a:r>
              <a:rPr lang="en-GB" b="1" i="1" dirty="0" err="1" smtClean="0"/>
              <a:t>Fusarium</a:t>
            </a:r>
            <a:r>
              <a:rPr lang="en-GB" dirty="0" smtClean="0"/>
              <a:t> can be used to produce a protein rich food called mycoprotein</a:t>
            </a:r>
          </a:p>
          <a:p>
            <a:r>
              <a:rPr lang="en-GB" dirty="0" err="1" smtClean="0"/>
              <a:t>Fusarium</a:t>
            </a:r>
            <a:r>
              <a:rPr lang="en-GB" dirty="0" smtClean="0"/>
              <a:t> lives in soil and feeds on detritus</a:t>
            </a:r>
          </a:p>
          <a:p>
            <a:r>
              <a:rPr lang="en-GB" dirty="0" smtClean="0"/>
              <a:t>Its body consists of microscopic thread like structures called </a:t>
            </a:r>
            <a:r>
              <a:rPr lang="en-GB" b="1" dirty="0" err="1" smtClean="0"/>
              <a:t>hypae</a:t>
            </a:r>
            <a:endParaRPr lang="en-GB" b="1" dirty="0" smtClean="0"/>
          </a:p>
          <a:p>
            <a:r>
              <a:rPr lang="en-GB" dirty="0" smtClean="0"/>
              <a:t>They grow on glucose syrup in aerobic conditions and reproduce very quickly</a:t>
            </a:r>
          </a:p>
          <a:p>
            <a:r>
              <a:rPr lang="en-GB" dirty="0" smtClean="0"/>
              <a:t>The biomass(body) of the fungus is the product used to make the mycoprotein. </a:t>
            </a:r>
          </a:p>
          <a:p>
            <a:pPr marL="514350" indent="-514350">
              <a:buAutoNum type="arabicPeriod"/>
            </a:pPr>
            <a:r>
              <a:rPr lang="en-GB" dirty="0" smtClean="0"/>
              <a:t>Describe the process of producing mycoprotein</a:t>
            </a:r>
            <a:r>
              <a:rPr lang="en-GB" dirty="0"/>
              <a:t> </a:t>
            </a:r>
            <a:r>
              <a:rPr lang="en-GB" dirty="0" smtClean="0"/>
              <a:t>using 3 bullet points.</a:t>
            </a:r>
          </a:p>
          <a:p>
            <a:pPr marL="514350" indent="-514350">
              <a:buAutoNum type="arabicPeriod"/>
            </a:pPr>
            <a:r>
              <a:rPr lang="en-GB" dirty="0" smtClean="0"/>
              <a:t>Give 2 reasons that mycoprotein makes a good meat substitute for vegetarians.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473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</TotalTime>
  <Words>192</Words>
  <Application>Microsoft Office PowerPoint</Application>
  <PresentationFormat>On-screen Show (4:3)</PresentationFormat>
  <Paragraphs>20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Environment key points</vt:lpstr>
      <vt:lpstr>PowerPoint Presentation</vt:lpstr>
      <vt:lpstr>Mycoprotein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 key points</dc:title>
  <dc:creator>rensk1</dc:creator>
  <cp:lastModifiedBy>Wheeler, Emma (SCHS)</cp:lastModifiedBy>
  <cp:revision>18</cp:revision>
  <cp:lastPrinted>2013-03-21T13:49:49Z</cp:lastPrinted>
  <dcterms:created xsi:type="dcterms:W3CDTF">2013-03-21T11:52:51Z</dcterms:created>
  <dcterms:modified xsi:type="dcterms:W3CDTF">2015-01-05T14:11:27Z</dcterms:modified>
</cp:coreProperties>
</file>